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74" r:id="rId16"/>
    <p:sldId id="273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9.png"/><Relationship Id="rId7" Type="http://schemas.openxmlformats.org/officeDocument/2006/relationships/image" Target="../media/image3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15</a:t>
            </a:r>
            <a:r>
              <a:rPr lang="en-US" sz="2400" baseline="30000" dirty="0"/>
              <a:t>th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Crane Machine/MAGLEV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RMC</a:t>
            </a:r>
          </a:p>
          <a:p>
            <a:r>
              <a:rPr lang="en-US" dirty="0"/>
              <a:t>Augmented Reality Helmet</a:t>
            </a:r>
          </a:p>
          <a:p>
            <a:r>
              <a:rPr lang="en-US" dirty="0"/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/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/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756603"/>
              </p:ext>
            </p:extLst>
          </p:nvPr>
        </p:nvGraphicFramePr>
        <p:xfrm>
          <a:off x="393611" y="1617562"/>
          <a:ext cx="8333918" cy="460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356">
                  <a:extLst>
                    <a:ext uri="{9D8B030D-6E8A-4147-A177-3AD203B41FA5}">
                      <a16:colId xmlns:a16="http://schemas.microsoft.com/office/drawing/2014/main" val="234005531"/>
                    </a:ext>
                  </a:extLst>
                </a:gridCol>
                <a:gridCol w="922672">
                  <a:extLst>
                    <a:ext uri="{9D8B030D-6E8A-4147-A177-3AD203B41FA5}">
                      <a16:colId xmlns:a16="http://schemas.microsoft.com/office/drawing/2014/main" val="104329625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846119650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2768254162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279215369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2822072687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1573113422"/>
                    </a:ext>
                  </a:extLst>
                </a:gridCol>
                <a:gridCol w="1109815">
                  <a:extLst>
                    <a:ext uri="{9D8B030D-6E8A-4147-A177-3AD203B41FA5}">
                      <a16:colId xmlns:a16="http://schemas.microsoft.com/office/drawing/2014/main" val="2361671177"/>
                    </a:ext>
                  </a:extLst>
                </a:gridCol>
              </a:tblGrid>
              <a:tr h="4222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96977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3pm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868599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3:30pm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793648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4pm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246428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4:30pm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10759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5pm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58588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5:30pm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5:30-6:30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SPARC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2272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dirty="0"/>
                        <a:t>6pm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6-7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Auto Lab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710475"/>
                  </a:ext>
                </a:extLst>
              </a:tr>
              <a:tr h="2111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6:15-7:00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NASA RMC</a:t>
                      </a:r>
                    </a:p>
                    <a:p>
                      <a:pPr algn="ctr"/>
                      <a:endParaRPr lang="en-US" sz="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07959"/>
                  </a:ext>
                </a:extLst>
              </a:tr>
              <a:tr h="422214">
                <a:tc>
                  <a:txBody>
                    <a:bodyPr/>
                    <a:lstStyle/>
                    <a:p>
                      <a:r>
                        <a:rPr lang="en-US" dirty="0"/>
                        <a:t>6:30pm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390345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7pm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22432"/>
                  </a:ext>
                </a:extLst>
              </a:tr>
              <a:tr h="422213">
                <a:tc>
                  <a:txBody>
                    <a:bodyPr/>
                    <a:lstStyle/>
                    <a:p>
                      <a:r>
                        <a:rPr lang="en-US" dirty="0"/>
                        <a:t>7:30pm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56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Club Mixer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564772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Space Club is an "umbrella" organization of Auburn that is composed of several smaller organizations.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Robotic Mining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USLI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CANSAT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Lunar Moon buggy team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Club Europa.  </a:t>
            </a:r>
          </a:p>
          <a:p>
            <a:r>
              <a:rPr lang="en-US" dirty="0">
                <a:solidFill>
                  <a:schemeClr val="tx1"/>
                </a:solidFill>
              </a:rPr>
              <a:t>We will be bringing several of the projects from the SPARC lab to set up a table.  </a:t>
            </a:r>
          </a:p>
          <a:p>
            <a:r>
              <a:rPr lang="en-US" dirty="0">
                <a:solidFill>
                  <a:schemeClr val="tx1"/>
                </a:solidFill>
              </a:rPr>
              <a:t>It will be held in the main Shelby Foyer at 6:00 PM today.  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Free Pizza!</a:t>
            </a:r>
          </a:p>
        </p:txBody>
      </p:sp>
      <p:sp>
        <p:nvSpPr>
          <p:cNvPr id="9" name="AutoShape 6" descr="data:image/gif;base64,R0lGODlhAQABAPAAAP///wAAACH5BAEAAAAALAAAAAABAAEAAAICRAEAOw=="/>
          <p:cNvSpPr>
            <a:spLocks noChangeAspect="1" noChangeArrowheads="1"/>
          </p:cNvSpPr>
          <p:nvPr/>
        </p:nvSpPr>
        <p:spPr bwMode="auto">
          <a:xfrm>
            <a:off x="6672122" y="2864955"/>
            <a:ext cx="1602868" cy="16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494500"/>
              </p:ext>
            </p:extLst>
          </p:nvPr>
        </p:nvGraphicFramePr>
        <p:xfrm>
          <a:off x="6504972" y="2670376"/>
          <a:ext cx="2290424" cy="179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15238080" imgH="11961720" progId="">
                  <p:embed/>
                </p:oleObj>
              </mc:Choice>
              <mc:Fallback>
                <p:oleObj r:id="rId3" imgW="15238080" imgH="1196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4972" y="2670376"/>
                        <a:ext cx="2290424" cy="1797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66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3425" y="2859232"/>
            <a:ext cx="8354291" cy="150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 on Social Media: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84"/>
          <a:stretch/>
        </p:blipFill>
        <p:spPr>
          <a:xfrm>
            <a:off x="1120853" y="3074930"/>
            <a:ext cx="1069079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884"/>
          <a:stretch/>
        </p:blipFill>
        <p:spPr>
          <a:xfrm>
            <a:off x="4770346" y="3074930"/>
            <a:ext cx="106907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710"/>
          <a:stretch/>
        </p:blipFill>
        <p:spPr>
          <a:xfrm>
            <a:off x="2964532" y="3074930"/>
            <a:ext cx="1065375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9884"/>
          <a:stretch/>
        </p:blipFill>
        <p:spPr>
          <a:xfrm>
            <a:off x="6579865" y="3074930"/>
            <a:ext cx="1069079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𝑡𝑤𝑖𝑡𝑡𝑒𝑟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𝑦𝑜𝑢𝑡𝑢𝑏𝑒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𝑈𝐶h𝑦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𝑌𝑓𝑛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𝑐𝑔𝑒𝑄𝐸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𝑖𝑓𝑔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blipFill>
                <a:blip r:embed="rId7"/>
                <a:stretch>
                  <a:fillRect l="-2885" r="-22756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𝑔𝑖𝑡h𝑢𝑏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blipFill>
                <a:blip r:embed="rId8"/>
                <a:stretch>
                  <a:fillRect l="-2510" r="-125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𝑓𝑎𝑐𝑒𝑏𝑜𝑜𝑘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𝑎𝑢𝑠𝑝𝑎𝑟𝑐</m:t>
                      </m:r>
                    </m:oMath>
                  </m:oMathPara>
                </a14:m>
                <a:endParaRPr lang="en-US" sz="75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learned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  <a:p>
            <a:r>
              <a:rPr lang="en-US" dirty="0">
                <a:solidFill>
                  <a:schemeClr val="tx1"/>
                </a:solidFill>
              </a:rPr>
              <a:t>There are no club dues.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14504" y="2840355"/>
            <a:ext cx="3257550" cy="279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b="1" dirty="0" err="1">
                <a:solidFill>
                  <a:schemeClr val="tx1"/>
                </a:solidFill>
              </a:rPr>
              <a:t>Keycode</a:t>
            </a:r>
            <a:r>
              <a:rPr lang="en-US" sz="1350" b="1" dirty="0">
                <a:solidFill>
                  <a:schemeClr val="tx1"/>
                </a:solidFill>
              </a:rPr>
              <a:t> Access Form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Name: 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Auburn ID (903#):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already assigned Broun Hall </a:t>
            </a: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 #: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not list 3 6-digit desired </a:t>
            </a:r>
            <a:r>
              <a:rPr lang="en-US" sz="1350" dirty="0" err="1">
                <a:solidFill>
                  <a:schemeClr val="tx1"/>
                </a:solidFill>
              </a:rPr>
              <a:t>Keycodes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1: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2: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3: _ _ _ _ _ _</a:t>
            </a: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698727" y="482600"/>
            <a:ext cx="2028256" cy="21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0" y="2770634"/>
            <a:ext cx="2736215" cy="20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5157" y="488134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3322451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648</TotalTime>
  <Words>987</Words>
  <Application>Microsoft Office PowerPoint</Application>
  <PresentationFormat>On-screen Show (4:3)</PresentationFormat>
  <Paragraphs>215</Paragraphs>
  <Slides>19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Crane Machine/MAGLEV</vt:lpstr>
      <vt:lpstr>Projects: Quadcopter</vt:lpstr>
      <vt:lpstr>Projects: BB-8 robot</vt:lpstr>
      <vt:lpstr>Review of Current Active Projects</vt:lpstr>
      <vt:lpstr>Meetings Schedule</vt:lpstr>
      <vt:lpstr>SPACE Club Mixer</vt:lpstr>
      <vt:lpstr>Project Proposal Form</vt:lpstr>
      <vt:lpstr>Project Item Order Form</vt:lpstr>
      <vt:lpstr>Follow us on Social Media: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43</cp:revision>
  <dcterms:created xsi:type="dcterms:W3CDTF">2016-09-03T15:20:58Z</dcterms:created>
  <dcterms:modified xsi:type="dcterms:W3CDTF">2016-09-14T03:03:44Z</dcterms:modified>
</cp:coreProperties>
</file>